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8/10/relationships/authors" Targe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{{ksfactor1_title}}</a:t>
                    </a:r>
                  </a:p>
                  <a:p>
                    <a:r>
                      <a:rPr lang="en-US" sz="1000" b="0" i="0" u="none" strike="noStrike" baseline="0" dirty="0"/>
                      <a:t>{{ksfactor1_example}}</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{{ksfactor2_title}}</a:t>
                    </a:r>
                  </a:p>
                  <a:p>
                    <a:r>
                      <a:rPr lang="en-US" sz="1000" b="0" i="0" u="none" strike="noStrike" kern="1200" baseline="0" dirty="0">
                        <a:solidFill>
                          <a:prstClr val="black"/>
                        </a:solidFill>
                        <a:latin typeface="Poppins" panose="00000500000000000000" pitchFamily="2" charset="0"/>
                        <a:cs typeface="Poppins" panose="00000500000000000000" pitchFamily="2" charset="0"/>
                      </a:rPr>
                      <a:t>{{ksfactor2_example}}</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{{ksfactor3_title}}</a:t>
                    </a:r>
                  </a:p>
                  <a:p>
                    <a:r>
                      <a:rPr lang="en-US" sz="1000" b="0" i="0" u="none" strike="noStrike" kern="1200" baseline="0" dirty="0">
                        <a:solidFill>
                          <a:prstClr val="black"/>
                        </a:solidFill>
                        <a:latin typeface="Poppins" panose="00000500000000000000" pitchFamily="2" charset="0"/>
                        <a:cs typeface="Poppins" panose="00000500000000000000" pitchFamily="2" charset="0"/>
                      </a:rPr>
                      <a:t>{{ksfactor3_example}}</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{{ksfactor4_title}}</a:t>
                    </a:r>
                  </a:p>
                  <a:p>
                    <a:r>
                      <a:rPr lang="en-US" sz="1000" b="0" i="0" u="none" strike="noStrike" kern="1200" baseline="0" dirty="0">
                        <a:solidFill>
                          <a:prstClr val="black"/>
                        </a:solidFill>
                        <a:latin typeface="Poppins" panose="00000500000000000000" pitchFamily="2" charset="0"/>
                        <a:cs typeface="Poppins" panose="00000500000000000000" pitchFamily="2" charset="0"/>
                      </a:rPr>
                      <a:t>{{ksfactor4_example}}</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{{ksfactor5_title}}</a:t>
                    </a:r>
                  </a:p>
                  <a:p>
                    <a:r>
                      <a:rPr lang="en-US" sz="1000" b="0" i="0" u="none" strike="noStrike" kern="1200" baseline="0" dirty="0">
                        <a:solidFill>
                          <a:prstClr val="black"/>
                        </a:solidFill>
                        <a:latin typeface="Poppins" panose="00000500000000000000" pitchFamily="2" charset="0"/>
                        <a:cs typeface="Poppins" panose="00000500000000000000" pitchFamily="2" charset="0"/>
                      </a:rPr>
                      <a:t>{{ksfactor5_example}}</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{{ksfactor6_title}}</a:t>
                    </a:r>
                  </a:p>
                  <a:p>
                    <a:r>
                      <a:rPr lang="en-US" sz="1000" b="0" i="0" u="none" strike="noStrike" kern="1200" baseline="0" dirty="0">
                        <a:solidFill>
                          <a:prstClr val="black"/>
                        </a:solidFill>
                        <a:latin typeface="Poppins" panose="00000500000000000000" pitchFamily="2" charset="0"/>
                        <a:cs typeface="Poppins" panose="00000500000000000000" pitchFamily="2" charset="0"/>
                      </a:rPr>
                      <a:t>{{ksfactor6_example}}</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{{ksfactor7_title}}</a:t>
                    </a:r>
                  </a:p>
                  <a:p>
                    <a:r>
                      <a:rPr lang="en-US" sz="1000" b="0" i="0" u="none" strike="noStrike" baseline="0" dirty="0"/>
                      <a:t>{{ksfactor7_example}}</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microsoft.com/office/2007/relationships/hdphoto" Target="../media/hdphoto10.wdp"/><Relationship Id="rId7" Type="http://schemas.openxmlformats.org/officeDocument/2006/relationships/image" Target="../media/image53.png"/><Relationship Id="rId12" Type="http://schemas.microsoft.com/office/2007/relationships/hdphoto" Target="../media/hdphoto12.wdp"/><Relationship Id="rId2" Type="http://schemas.openxmlformats.org/officeDocument/2006/relationships/image" Target="../media/image50.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2.GIF"/><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58.png"/><Relationship Id="rId10" Type="http://schemas.microsoft.com/office/2007/relationships/hdphoto" Target="../media/hdphoto11.wdp"/><Relationship Id="rId4" Type="http://schemas.openxmlformats.org/officeDocument/2006/relationships/image" Target="../media/image4.png"/><Relationship Id="rId9" Type="http://schemas.openxmlformats.org/officeDocument/2006/relationships/image" Target="../media/image55.png"/><Relationship Id="rId14" Type="http://schemas.microsoft.com/office/2007/relationships/hdphoto" Target="../media/hdphoto13.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6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6.sv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{{heading}}-</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{{heading}}-</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lang="en-US" sz="1400" b="1" dirty="0">
                <a:solidFill>
                  <a:prstClr val="black"/>
                </a:solidFill>
                <a:latin typeface="Poppins" panose="00000500000000000000" pitchFamily="2" charset="0"/>
                <a:cs typeface="Poppins" panose="00000500000000000000" pitchFamily="2" charset="0"/>
              </a:rPr>
              <a:t>{{headline}}</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pPr algn="l" fontAlgn="b"/>
                      <a:r>
                        <a:rPr lang="en-US" sz="1200" dirty="0"/>
                        <a:t>{{factor1}}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pPr algn="l" fontAlgn="b"/>
                      <a:r>
                        <a:rPr lang="en-US" sz="1200" b="0" i="0" u="none" strike="noStrike" dirty="0">
                          <a:solidFill>
                            <a:srgbClr val="000000"/>
                          </a:solidFill>
                          <a:effectLst/>
                          <a:latin typeface="+mn-lt"/>
                        </a:rPr>
                        <a:t>{{factor2}}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pPr algn="l" fontAlgn="b"/>
                      <a:r>
                        <a:rPr lang="en-US" sz="1200" b="0" i="0" u="none" strike="noStrike" dirty="0">
                          <a:solidFill>
                            <a:srgbClr val="000000"/>
                          </a:solidFill>
                          <a:effectLst/>
                          <a:latin typeface="+mn-lt"/>
                        </a:rPr>
                        <a:t>{{factor3}}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{{factor4}}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pPr marL="0" algn="l" defTabSz="914400" rtl="0" eaLnBrk="1" fontAlgn="b" latinLnBrk="0" hangingPunct="1"/>
                      <a:r>
                        <a:rPr lang="en-US" sz="1200" kern="1200" dirty="0">
                          <a:solidFill>
                            <a:schemeClr val="tx1"/>
                          </a:solidFill>
                          <a:latin typeface="+mn-lt"/>
                          <a:ea typeface="+mn-ea"/>
                          <a:cs typeface="+mn-cs"/>
                        </a:rPr>
                        <a:t>{{factor5}}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market_name</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{{titles}}</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{{company}}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{{company}}</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cap="none" spc="0" normalizeH="0" baseline="0" dirty="0">
                          <a:ln>
                            <a:noFill/>
                          </a:ln>
                          <a:solidFill>
                            <a:schemeClr val="tx1"/>
                          </a:solidFill>
                          <a:effectLst/>
                          <a:uFillTx/>
                          <a:latin typeface="+mn-lt"/>
                          <a:ea typeface="Cambria" panose="02040503050406030204" pitchFamily="18" charset="0"/>
                          <a:cs typeface="Poppins" panose="00000500000000000000" pitchFamily="2" charset="0"/>
                          <a:sym typeface="Poppins Bold"/>
                        </a:rPr>
                        <a:t>{{</a:t>
                      </a:r>
                      <a:r>
                        <a:rPr kumimoji="0" lang="en-US" sz="1000" b="0" i="0" u="none" strike="noStrike" cap="none" spc="0" normalizeH="0" baseline="0" dirty="0" err="1">
                          <a:ln>
                            <a:noFill/>
                          </a:ln>
                          <a:solidFill>
                            <a:schemeClr val="tx1"/>
                          </a:solidFill>
                          <a:effectLst/>
                          <a:uFillTx/>
                          <a:latin typeface="+mn-lt"/>
                          <a:ea typeface="Cambria" panose="02040503050406030204" pitchFamily="18" charset="0"/>
                          <a:cs typeface="Poppins" panose="00000500000000000000" pitchFamily="2" charset="0"/>
                          <a:sym typeface="Poppins Bold"/>
                        </a:rPr>
                        <a:t>revenue_analysis</a:t>
                      </a:r>
                      <a:r>
                        <a:rPr kumimoji="0" lang="en-US" sz="1000" b="0" i="0" u="none" strike="noStrike" cap="none" spc="0" normalizeH="0" baseline="0" dirty="0">
                          <a:ln>
                            <a:noFill/>
                          </a:ln>
                          <a:solidFill>
                            <a:schemeClr val="tx1"/>
                          </a:solidFill>
                          <a:effectLst/>
                          <a:uFillTx/>
                          <a:latin typeface="+mn-lt"/>
                          <a:ea typeface="Cambria" panose="02040503050406030204" pitchFamily="18" charset="0"/>
                          <a:cs typeface="Poppins" panose="00000500000000000000" pitchFamily="2" charset="0"/>
                          <a:sym typeface="Poppins Bold"/>
                        </a:rPr>
                        <a:t>}}</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kumimoji="0" lang="en-US" sz="1000" b="0" i="0" u="none" strike="noStrike" kern="1200" cap="none" spc="0" normalizeH="0" baseline="0" dirty="0">
                          <a:ln>
                            <a:noFill/>
                          </a:ln>
                          <a:solidFill>
                            <a:schemeClr val="tx1"/>
                          </a:solidFill>
                          <a:effectLst/>
                          <a:uFillTx/>
                          <a:latin typeface="+mn-lt"/>
                          <a:ea typeface="Cambria" panose="02040503050406030204" pitchFamily="18" charset="0"/>
                          <a:cs typeface="Poppins" panose="00000500000000000000" pitchFamily="2" charset="0"/>
                        </a:rPr>
                        <a:t>{{</a:t>
                      </a:r>
                      <a:r>
                        <a:rPr kumimoji="0" lang="en-US" sz="1000" b="0" i="0" u="none" strike="noStrike" kern="1200" cap="none" spc="0" normalizeH="0" baseline="0" dirty="0" err="1">
                          <a:ln>
                            <a:noFill/>
                          </a:ln>
                          <a:solidFill>
                            <a:schemeClr val="tx1"/>
                          </a:solidFill>
                          <a:effectLst/>
                          <a:uFillTx/>
                          <a:latin typeface="+mn-lt"/>
                          <a:ea typeface="Cambria" panose="02040503050406030204" pitchFamily="18" charset="0"/>
                          <a:cs typeface="Poppins" panose="00000500000000000000" pitchFamily="2" charset="0"/>
                        </a:rPr>
                        <a:t>segmental_analysis</a:t>
                      </a:r>
                      <a:r>
                        <a:rPr kumimoji="0" lang="en-US" sz="1000" b="0" i="0" u="none" strike="noStrike" kern="1200" cap="none" spc="0" normalizeH="0" baseline="0" dirty="0">
                          <a:ln>
                            <a:noFill/>
                          </a:ln>
                          <a:solidFill>
                            <a:schemeClr val="tx1"/>
                          </a:solidFill>
                          <a:effectLst/>
                          <a:uFillTx/>
                          <a:latin typeface="+mn-lt"/>
                          <a:ea typeface="Cambria" panose="02040503050406030204" pitchFamily="18" charset="0"/>
                          <a:cs typeface="Poppins" panose="00000500000000000000" pitchFamily="2" charset="0"/>
                        </a:rPr>
                        <a:t>}}</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